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7" autoAdjust="0"/>
    <p:restoredTop sz="94660"/>
  </p:normalViewPr>
  <p:slideViewPr>
    <p:cSldViewPr snapToGrid="0">
      <p:cViewPr varScale="1">
        <p:scale>
          <a:sx n="71" d="100"/>
          <a:sy n="71" d="100"/>
        </p:scale>
        <p:origin x="72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C86EDD-F3C3-4E1D-833A-EA60835111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D842AA8-92E4-4BE6-B35F-2D8C2B2A6C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A7B4B1B-0DE1-4168-AAD6-46BCA50D0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BC8309B-1148-4441-BDD9-644755B16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5590946-CFA5-4BCF-B2B0-5C4A5D56C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2102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D72D35-3B6C-47C1-9BCB-CC6D26CE9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2ABCBE8-6278-4B91-B2D5-064939BD9A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FD24203-70E2-42E1-89DA-90D57B8B8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26F9692-868E-478C-9ADE-7D1658CFB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FA6A7F1-63B7-4408-BE52-AE8D7BD42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8024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2B1368F-88B8-4BD2-AE2A-BAD88993EF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9B8CD8A-6EDF-4DF4-8B2E-8C2C9E0CA3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D40DB31-55D5-44DA-96E7-8A0ADE99C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93824EE-E02E-4206-8EE0-04AF4C7A5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DDEF0B8-6C7E-4ECB-9255-B6DBDB69E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9586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F4CE0D-9C89-48C8-B09F-19E5EEFF1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4C0ACA-3015-45B5-9E04-86CA84D74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A7EDD6E-50E7-445C-9C80-DA0ED5879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D8467B3-A63C-4773-A784-AE400380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0C975CA-9C64-4B97-9845-8AE3245CB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00113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4EAD41-1D6F-489C-A1CB-4612827AE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95E14E7-9782-4B57-ABAF-6D4B9F7E90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E2FBB02-09CD-4D08-9A51-217F3FDBF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B6FC304-5C84-4CBD-9E75-CEE04BA9B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757225-E5A2-409D-B09C-07F1C70A9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17345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C1C5A0-7AD3-4CE1-BC87-5CC2AFE89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B2B232-CE46-4C6D-949B-975422A810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5280DFC-234B-46A0-845A-D3914606BA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5A370C8-4375-4E4E-A0D1-167AB99B4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8A28CF7-59B6-4C92-8A36-C1C073FD3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459CC76-E1FA-4911-989B-B733DCAFB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7560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85095A-0922-4D31-A617-96F562443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95869D4-28F6-480B-B97F-19F4D1271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770D089-9DAC-408F-8217-05308E4C5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06DAE9E-760A-4A05-9BEC-784747CB95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C98FB30-1941-4371-B6ED-D1BABC430C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CD17499-6921-455C-AB1D-67F99C491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E502740-0BBD-4A0D-A290-AF2378CB0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966E1C6-A6DB-456C-A4F3-CEDAB2562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15350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A98652-06C8-42F4-A7CF-6206EFDE2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5464AE5-B46D-4F24-AE32-DDF211239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04FF06D-7A38-475F-B79D-7D0EC8DEE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D0ABE8C-59B4-461E-A970-2E13F25E9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3637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84723EF-B26C-4104-BA5B-90D00C910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DF087CE-318A-4CA4-9F1E-C937DA608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8E9A5FE-5B4C-4B0A-97F3-6D1F35373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9204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D98998-F04D-4E88-AA04-DBB8B5685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B93989-C259-4C00-AB25-38B56D3B9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BCE4342-BC85-46E4-8EE1-1C1490E981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EFD89A8-63BC-4EB1-B848-7753B603F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5B0A046-A4F7-4CEC-B362-2602C37A6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1578648-29FA-4AE4-BD2B-2244AB259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0023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A77A3E-5E56-4197-A7B2-FDF5F150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AA7B869-032E-4CC7-A1E2-852D387449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557224B-F78A-495E-8B52-EECCF9376B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18E7012-3F0F-40DB-B3B7-87935E020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A0B9B6F-BD7C-4AFF-8B62-DD768EF21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FE003CF-9142-4611-85A2-5D710E0B8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9362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89D8662-FB5B-4A37-99D5-A0687DC9E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EE7E5E0-0D9D-45D4-AB04-6AC7B54F1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5D7A7C0-AF95-4BD4-A63A-BB569EC999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D9C53C9-EB84-48CF-BE26-12883BB109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1AA9907-E993-4223-B7D7-9C93BFF44D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40627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545ACE1-D31A-4C5A-9E3D-BC6D5C0DD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705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6081B70-7900-41FB-90F9-EAF581358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185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E0F681E-79C3-40A7-9018-FAC08ACAA2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7469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43A7441-F55B-4215-AC52-F22D133E76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546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0F2CC24-CE6A-4F13-8B32-359EEEEF38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5585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54795DE-9FFB-4F59-AD86-4E3E2EF154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617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CBCB6A2-53D8-4888-A48E-0D6285BF98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6472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E1F1FD6-28FA-4FF3-87C5-535C0ED790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5700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B33334F-3A4A-4C23-99F9-364B81175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4657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EF56879-C9B9-4EAC-BD8B-95CDCF59EE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6816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91DEF2C-8D7F-4EB6-98AD-E6B728801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165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F6CDFCB-91A5-4627-BCFE-94B63E444B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6597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EB45D43-9287-47B6-90B9-19D00AEE75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9607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F48021C-B59E-47F2-9454-DA5ACBCEB2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861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DB43F26-CBA0-4345-AB9F-EF88586A7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5601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C9B8F04-AE54-4A9C-BF8E-E9435E8A36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5000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4A1B2F50-66A8-4D33-8D88-D8697FC5F7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938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49286E5-D569-4261-9A3D-D41EEEFDC7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014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5AC1314-7D6C-4C16-8274-5ECF56660C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544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551F0955-B999-4B78-BC86-A7378BD7EC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151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07936424-DD59-4FC3-852F-54B4862E74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403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22E0EA5-15ED-4D03-9D45-7139C673ED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334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BCF14CC-18BF-460E-91D9-C69519CC5F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1348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548BA92-9C34-4DEA-B41D-40DB5032E4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2744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0</Words>
  <Application>Microsoft Office PowerPoint</Application>
  <PresentationFormat>Panorámica</PresentationFormat>
  <Paragraphs>0</Paragraphs>
  <Slides>24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Tamsky IsHere</dc:creator>
  <cp:lastModifiedBy>Tamsky IsHere</cp:lastModifiedBy>
  <cp:revision>5</cp:revision>
  <dcterms:created xsi:type="dcterms:W3CDTF">2019-11-14T00:04:22Z</dcterms:created>
  <dcterms:modified xsi:type="dcterms:W3CDTF">2019-11-14T15:06:02Z</dcterms:modified>
</cp:coreProperties>
</file>

<file path=docProps/thumbnail.jpeg>
</file>